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EB884D-9E24-4EE4-8418-CAD8862A0BB8}" v="84" dt="2023-03-27T19:49:06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dacher, Muhammad" userId="12bec936-7d77-4747-ae5c-755e57d88fa4" providerId="ADAL" clId="{02EB884D-9E24-4EE4-8418-CAD8862A0BB8}"/>
    <pc:docChg chg="custSel addSld delSld modSld">
      <pc:chgData name="Aldacher, Muhammad" userId="12bec936-7d77-4747-ae5c-755e57d88fa4" providerId="ADAL" clId="{02EB884D-9E24-4EE4-8418-CAD8862A0BB8}" dt="2023-03-27T19:49:33.522" v="501" actId="47"/>
      <pc:docMkLst>
        <pc:docMk/>
      </pc:docMkLst>
      <pc:sldChg chg="addSp modSp new mod">
        <pc:chgData name="Aldacher, Muhammad" userId="12bec936-7d77-4747-ae5c-755e57d88fa4" providerId="ADAL" clId="{02EB884D-9E24-4EE4-8418-CAD8862A0BB8}" dt="2023-03-27T18:58:31.306" v="50" actId="207"/>
        <pc:sldMkLst>
          <pc:docMk/>
          <pc:sldMk cId="2279076724" sldId="256"/>
        </pc:sldMkLst>
        <pc:spChg chg="add mod">
          <ac:chgData name="Aldacher, Muhammad" userId="12bec936-7d77-4747-ae5c-755e57d88fa4" providerId="ADAL" clId="{02EB884D-9E24-4EE4-8418-CAD8862A0BB8}" dt="2023-03-27T18:58:31.306" v="50" actId="207"/>
          <ac:spMkLst>
            <pc:docMk/>
            <pc:sldMk cId="2279076724" sldId="256"/>
            <ac:spMk id="7" creationId="{097FA599-0126-3589-7A7F-B88AA9E47A9E}"/>
          </ac:spMkLst>
        </pc:spChg>
        <pc:picChg chg="add">
          <ac:chgData name="Aldacher, Muhammad" userId="12bec936-7d77-4747-ae5c-755e57d88fa4" providerId="ADAL" clId="{02EB884D-9E24-4EE4-8418-CAD8862A0BB8}" dt="2023-03-27T18:57:46.318" v="1" actId="22"/>
          <ac:picMkLst>
            <pc:docMk/>
            <pc:sldMk cId="2279076724" sldId="256"/>
            <ac:picMk id="5" creationId="{FB949767-DE98-8CC5-60DB-A6168BE896C0}"/>
          </ac:picMkLst>
        </pc:picChg>
      </pc:sldChg>
      <pc:sldChg chg="addSp new mod">
        <pc:chgData name="Aldacher, Muhammad" userId="12bec936-7d77-4747-ae5c-755e57d88fa4" providerId="ADAL" clId="{02EB884D-9E24-4EE4-8418-CAD8862A0BB8}" dt="2023-03-27T18:57:59.001" v="3" actId="22"/>
        <pc:sldMkLst>
          <pc:docMk/>
          <pc:sldMk cId="3483076496" sldId="257"/>
        </pc:sldMkLst>
        <pc:picChg chg="add">
          <ac:chgData name="Aldacher, Muhammad" userId="12bec936-7d77-4747-ae5c-755e57d88fa4" providerId="ADAL" clId="{02EB884D-9E24-4EE4-8418-CAD8862A0BB8}" dt="2023-03-27T18:57:59.001" v="3" actId="22"/>
          <ac:picMkLst>
            <pc:docMk/>
            <pc:sldMk cId="3483076496" sldId="257"/>
            <ac:picMk id="5" creationId="{4E1483C8-B9D1-0CD0-5546-756B30604ABF}"/>
          </ac:picMkLst>
        </pc:picChg>
      </pc:sldChg>
      <pc:sldChg chg="addSp new mod">
        <pc:chgData name="Aldacher, Muhammad" userId="12bec936-7d77-4747-ae5c-755e57d88fa4" providerId="ADAL" clId="{02EB884D-9E24-4EE4-8418-CAD8862A0BB8}" dt="2023-03-27T18:58:49.321" v="52" actId="22"/>
        <pc:sldMkLst>
          <pc:docMk/>
          <pc:sldMk cId="2003449192" sldId="258"/>
        </pc:sldMkLst>
        <pc:picChg chg="add">
          <ac:chgData name="Aldacher, Muhammad" userId="12bec936-7d77-4747-ae5c-755e57d88fa4" providerId="ADAL" clId="{02EB884D-9E24-4EE4-8418-CAD8862A0BB8}" dt="2023-03-27T18:58:49.321" v="52" actId="22"/>
          <ac:picMkLst>
            <pc:docMk/>
            <pc:sldMk cId="2003449192" sldId="258"/>
            <ac:picMk id="5" creationId="{C4F501EE-C163-231F-A1A6-0DEEA628AE92}"/>
          </ac:picMkLst>
        </pc:picChg>
      </pc:sldChg>
      <pc:sldChg chg="addSp new mod">
        <pc:chgData name="Aldacher, Muhammad" userId="12bec936-7d77-4747-ae5c-755e57d88fa4" providerId="ADAL" clId="{02EB884D-9E24-4EE4-8418-CAD8862A0BB8}" dt="2023-03-27T18:59:15.627" v="54" actId="22"/>
        <pc:sldMkLst>
          <pc:docMk/>
          <pc:sldMk cId="3161772427" sldId="259"/>
        </pc:sldMkLst>
        <pc:picChg chg="add">
          <ac:chgData name="Aldacher, Muhammad" userId="12bec936-7d77-4747-ae5c-755e57d88fa4" providerId="ADAL" clId="{02EB884D-9E24-4EE4-8418-CAD8862A0BB8}" dt="2023-03-27T18:59:15.627" v="54" actId="22"/>
          <ac:picMkLst>
            <pc:docMk/>
            <pc:sldMk cId="3161772427" sldId="259"/>
            <ac:picMk id="5" creationId="{B6DD417E-E388-83C6-5A5A-5E69C1D26E5D}"/>
          </ac:picMkLst>
        </pc:picChg>
      </pc:sldChg>
      <pc:sldChg chg="addSp delSp new mod">
        <pc:chgData name="Aldacher, Muhammad" userId="12bec936-7d77-4747-ae5c-755e57d88fa4" providerId="ADAL" clId="{02EB884D-9E24-4EE4-8418-CAD8862A0BB8}" dt="2023-03-27T19:12:37.977" v="124" actId="22"/>
        <pc:sldMkLst>
          <pc:docMk/>
          <pc:sldMk cId="2603699105" sldId="260"/>
        </pc:sldMkLst>
        <pc:picChg chg="add del">
          <ac:chgData name="Aldacher, Muhammad" userId="12bec936-7d77-4747-ae5c-755e57d88fa4" providerId="ADAL" clId="{02EB884D-9E24-4EE4-8418-CAD8862A0BB8}" dt="2023-03-27T19:12:35.791" v="123" actId="478"/>
          <ac:picMkLst>
            <pc:docMk/>
            <pc:sldMk cId="2603699105" sldId="260"/>
            <ac:picMk id="5" creationId="{40071E18-0F2E-28EA-534D-83E8EA3CF1DF}"/>
          </ac:picMkLst>
        </pc:picChg>
        <pc:picChg chg="add">
          <ac:chgData name="Aldacher, Muhammad" userId="12bec936-7d77-4747-ae5c-755e57d88fa4" providerId="ADAL" clId="{02EB884D-9E24-4EE4-8418-CAD8862A0BB8}" dt="2023-03-27T19:12:37.977" v="124" actId="22"/>
          <ac:picMkLst>
            <pc:docMk/>
            <pc:sldMk cId="2603699105" sldId="260"/>
            <ac:picMk id="7" creationId="{DF161C98-2833-A883-F2B2-30FA12A20BC6}"/>
          </ac:picMkLst>
        </pc:picChg>
      </pc:sldChg>
      <pc:sldChg chg="addSp add mod">
        <pc:chgData name="Aldacher, Muhammad" userId="12bec936-7d77-4747-ae5c-755e57d88fa4" providerId="ADAL" clId="{02EB884D-9E24-4EE4-8418-CAD8862A0BB8}" dt="2023-03-27T19:13:15.204" v="125" actId="22"/>
        <pc:sldMkLst>
          <pc:docMk/>
          <pc:sldMk cId="316911691" sldId="261"/>
        </pc:sldMkLst>
        <pc:picChg chg="add">
          <ac:chgData name="Aldacher, Muhammad" userId="12bec936-7d77-4747-ae5c-755e57d88fa4" providerId="ADAL" clId="{02EB884D-9E24-4EE4-8418-CAD8862A0BB8}" dt="2023-03-27T19:13:15.204" v="125" actId="22"/>
          <ac:picMkLst>
            <pc:docMk/>
            <pc:sldMk cId="316911691" sldId="261"/>
            <ac:picMk id="5" creationId="{6D9EC793-FA06-DB7F-E6A4-B78EC90EA124}"/>
          </ac:picMkLst>
        </pc:picChg>
      </pc:sldChg>
      <pc:sldChg chg="addSp modSp add mod">
        <pc:chgData name="Aldacher, Muhammad" userId="12bec936-7d77-4747-ae5c-755e57d88fa4" providerId="ADAL" clId="{02EB884D-9E24-4EE4-8418-CAD8862A0BB8}" dt="2023-03-27T19:17:31.309" v="274" actId="20577"/>
        <pc:sldMkLst>
          <pc:docMk/>
          <pc:sldMk cId="2366476279" sldId="262"/>
        </pc:sldMkLst>
        <pc:spChg chg="add mod">
          <ac:chgData name="Aldacher, Muhammad" userId="12bec936-7d77-4747-ae5c-755e57d88fa4" providerId="ADAL" clId="{02EB884D-9E24-4EE4-8418-CAD8862A0BB8}" dt="2023-03-27T19:17:31.309" v="274" actId="20577"/>
          <ac:spMkLst>
            <pc:docMk/>
            <pc:sldMk cId="2366476279" sldId="262"/>
            <ac:spMk id="6" creationId="{75F5550E-5C21-9A3B-ADCD-FB5915EA0721}"/>
          </ac:spMkLst>
        </pc:spChg>
        <pc:picChg chg="add">
          <ac:chgData name="Aldacher, Muhammad" userId="12bec936-7d77-4747-ae5c-755e57d88fa4" providerId="ADAL" clId="{02EB884D-9E24-4EE4-8418-CAD8862A0BB8}" dt="2023-03-27T19:14:48.953" v="126" actId="22"/>
          <ac:picMkLst>
            <pc:docMk/>
            <pc:sldMk cId="2366476279" sldId="262"/>
            <ac:picMk id="5" creationId="{6489C7FC-4CC5-0F0F-7791-2E8D46A6E232}"/>
          </ac:picMkLst>
        </pc:picChg>
      </pc:sldChg>
      <pc:sldChg chg="addSp add mod">
        <pc:chgData name="Aldacher, Muhammad" userId="12bec936-7d77-4747-ae5c-755e57d88fa4" providerId="ADAL" clId="{02EB884D-9E24-4EE4-8418-CAD8862A0BB8}" dt="2023-03-27T19:18:44.655" v="275" actId="22"/>
        <pc:sldMkLst>
          <pc:docMk/>
          <pc:sldMk cId="2676048208" sldId="263"/>
        </pc:sldMkLst>
        <pc:picChg chg="add">
          <ac:chgData name="Aldacher, Muhammad" userId="12bec936-7d77-4747-ae5c-755e57d88fa4" providerId="ADAL" clId="{02EB884D-9E24-4EE4-8418-CAD8862A0BB8}" dt="2023-03-27T19:18:44.655" v="275" actId="22"/>
          <ac:picMkLst>
            <pc:docMk/>
            <pc:sldMk cId="2676048208" sldId="263"/>
            <ac:picMk id="5" creationId="{43B837DA-8FC4-9F85-5177-4ED335097D12}"/>
          </ac:picMkLst>
        </pc:picChg>
      </pc:sldChg>
      <pc:sldChg chg="addSp delSp add mod">
        <pc:chgData name="Aldacher, Muhammad" userId="12bec936-7d77-4747-ae5c-755e57d88fa4" providerId="ADAL" clId="{02EB884D-9E24-4EE4-8418-CAD8862A0BB8}" dt="2023-03-27T19:19:31.366" v="278" actId="22"/>
        <pc:sldMkLst>
          <pc:docMk/>
          <pc:sldMk cId="910882227" sldId="264"/>
        </pc:sldMkLst>
        <pc:picChg chg="add del">
          <ac:chgData name="Aldacher, Muhammad" userId="12bec936-7d77-4747-ae5c-755e57d88fa4" providerId="ADAL" clId="{02EB884D-9E24-4EE4-8418-CAD8862A0BB8}" dt="2023-03-27T19:19:29.940" v="277" actId="478"/>
          <ac:picMkLst>
            <pc:docMk/>
            <pc:sldMk cId="910882227" sldId="264"/>
            <ac:picMk id="5" creationId="{DDECC8FD-7327-6EC2-662D-2158DFE75233}"/>
          </ac:picMkLst>
        </pc:picChg>
        <pc:picChg chg="add">
          <ac:chgData name="Aldacher, Muhammad" userId="12bec936-7d77-4747-ae5c-755e57d88fa4" providerId="ADAL" clId="{02EB884D-9E24-4EE4-8418-CAD8862A0BB8}" dt="2023-03-27T19:19:31.366" v="278" actId="22"/>
          <ac:picMkLst>
            <pc:docMk/>
            <pc:sldMk cId="910882227" sldId="264"/>
            <ac:picMk id="7" creationId="{B972650E-730D-E07C-41BB-8C2192E0D334}"/>
          </ac:picMkLst>
        </pc:picChg>
      </pc:sldChg>
      <pc:sldChg chg="addSp add mod">
        <pc:chgData name="Aldacher, Muhammad" userId="12bec936-7d77-4747-ae5c-755e57d88fa4" providerId="ADAL" clId="{02EB884D-9E24-4EE4-8418-CAD8862A0BB8}" dt="2023-03-27T19:21:10.322" v="279" actId="22"/>
        <pc:sldMkLst>
          <pc:docMk/>
          <pc:sldMk cId="2634665165" sldId="265"/>
        </pc:sldMkLst>
        <pc:picChg chg="add">
          <ac:chgData name="Aldacher, Muhammad" userId="12bec936-7d77-4747-ae5c-755e57d88fa4" providerId="ADAL" clId="{02EB884D-9E24-4EE4-8418-CAD8862A0BB8}" dt="2023-03-27T19:21:10.322" v="279" actId="22"/>
          <ac:picMkLst>
            <pc:docMk/>
            <pc:sldMk cId="2634665165" sldId="265"/>
            <ac:picMk id="5" creationId="{1E28342E-9F8D-D166-8CD7-64DADC88B2E8}"/>
          </ac:picMkLst>
        </pc:picChg>
      </pc:sldChg>
      <pc:sldChg chg="addSp delSp modSp add mod">
        <pc:chgData name="Aldacher, Muhammad" userId="12bec936-7d77-4747-ae5c-755e57d88fa4" providerId="ADAL" clId="{02EB884D-9E24-4EE4-8418-CAD8862A0BB8}" dt="2023-03-27T19:34:38.693" v="307" actId="20577"/>
        <pc:sldMkLst>
          <pc:docMk/>
          <pc:sldMk cId="806829490" sldId="266"/>
        </pc:sldMkLst>
        <pc:spChg chg="add mod">
          <ac:chgData name="Aldacher, Muhammad" userId="12bec936-7d77-4747-ae5c-755e57d88fa4" providerId="ADAL" clId="{02EB884D-9E24-4EE4-8418-CAD8862A0BB8}" dt="2023-03-27T19:34:28.259" v="303" actId="1076"/>
          <ac:spMkLst>
            <pc:docMk/>
            <pc:sldMk cId="806829490" sldId="266"/>
            <ac:spMk id="8" creationId="{5EBD8AA7-60C3-58C8-85D3-B713E73768EF}"/>
          </ac:spMkLst>
        </pc:spChg>
        <pc:spChg chg="add mod">
          <ac:chgData name="Aldacher, Muhammad" userId="12bec936-7d77-4747-ae5c-755e57d88fa4" providerId="ADAL" clId="{02EB884D-9E24-4EE4-8418-CAD8862A0BB8}" dt="2023-03-27T19:34:38.693" v="307" actId="20577"/>
          <ac:spMkLst>
            <pc:docMk/>
            <pc:sldMk cId="806829490" sldId="266"/>
            <ac:spMk id="9" creationId="{8CE50FBA-A09A-5488-747D-CE55EC5BAB64}"/>
          </ac:spMkLst>
        </pc:spChg>
        <pc:picChg chg="add del">
          <ac:chgData name="Aldacher, Muhammad" userId="12bec936-7d77-4747-ae5c-755e57d88fa4" providerId="ADAL" clId="{02EB884D-9E24-4EE4-8418-CAD8862A0BB8}" dt="2023-03-27T19:31:36.264" v="281" actId="478"/>
          <ac:picMkLst>
            <pc:docMk/>
            <pc:sldMk cId="806829490" sldId="266"/>
            <ac:picMk id="5" creationId="{C3CEBC50-94AA-5566-A22F-2F61C0498639}"/>
          </ac:picMkLst>
        </pc:picChg>
        <pc:picChg chg="add">
          <ac:chgData name="Aldacher, Muhammad" userId="12bec936-7d77-4747-ae5c-755e57d88fa4" providerId="ADAL" clId="{02EB884D-9E24-4EE4-8418-CAD8862A0BB8}" dt="2023-03-27T19:31:37.710" v="282" actId="22"/>
          <ac:picMkLst>
            <pc:docMk/>
            <pc:sldMk cId="806829490" sldId="266"/>
            <ac:picMk id="7" creationId="{517F0B7B-8225-F513-E5D3-472AE33CDF5D}"/>
          </ac:picMkLst>
        </pc:picChg>
      </pc:sldChg>
      <pc:sldChg chg="addSp modSp add mod">
        <pc:chgData name="Aldacher, Muhammad" userId="12bec936-7d77-4747-ae5c-755e57d88fa4" providerId="ADAL" clId="{02EB884D-9E24-4EE4-8418-CAD8862A0BB8}" dt="2023-03-27T19:37:13.092" v="367" actId="14100"/>
        <pc:sldMkLst>
          <pc:docMk/>
          <pc:sldMk cId="1269364988" sldId="267"/>
        </pc:sldMkLst>
        <pc:spChg chg="add mod">
          <ac:chgData name="Aldacher, Muhammad" userId="12bec936-7d77-4747-ae5c-755e57d88fa4" providerId="ADAL" clId="{02EB884D-9E24-4EE4-8418-CAD8862A0BB8}" dt="2023-03-27T19:36:34.811" v="312" actId="207"/>
          <ac:spMkLst>
            <pc:docMk/>
            <pc:sldMk cId="1269364988" sldId="267"/>
            <ac:spMk id="6" creationId="{6FF65CF9-00CD-8E47-10CA-B71A01199006}"/>
          </ac:spMkLst>
        </pc:spChg>
        <pc:spChg chg="add mod">
          <ac:chgData name="Aldacher, Muhammad" userId="12bec936-7d77-4747-ae5c-755e57d88fa4" providerId="ADAL" clId="{02EB884D-9E24-4EE4-8418-CAD8862A0BB8}" dt="2023-03-27T19:37:13.092" v="367" actId="14100"/>
          <ac:spMkLst>
            <pc:docMk/>
            <pc:sldMk cId="1269364988" sldId="267"/>
            <ac:spMk id="7" creationId="{709071B7-4475-6CF5-A568-6667CE3CE6B1}"/>
          </ac:spMkLst>
        </pc:spChg>
        <pc:picChg chg="add">
          <ac:chgData name="Aldacher, Muhammad" userId="12bec936-7d77-4747-ae5c-755e57d88fa4" providerId="ADAL" clId="{02EB884D-9E24-4EE4-8418-CAD8862A0BB8}" dt="2023-03-27T19:34:55.775" v="308" actId="22"/>
          <ac:picMkLst>
            <pc:docMk/>
            <pc:sldMk cId="1269364988" sldId="267"/>
            <ac:picMk id="5" creationId="{9674ADD3-4A03-3BAE-854C-37EC0D4C1AB6}"/>
          </ac:picMkLst>
        </pc:picChg>
      </pc:sldChg>
      <pc:sldChg chg="addSp modSp add mod">
        <pc:chgData name="Aldacher, Muhammad" userId="12bec936-7d77-4747-ae5c-755e57d88fa4" providerId="ADAL" clId="{02EB884D-9E24-4EE4-8418-CAD8862A0BB8}" dt="2023-03-27T19:37:35.596" v="376" actId="20577"/>
        <pc:sldMkLst>
          <pc:docMk/>
          <pc:sldMk cId="3286539734" sldId="268"/>
        </pc:sldMkLst>
        <pc:spChg chg="add mod">
          <ac:chgData name="Aldacher, Muhammad" userId="12bec936-7d77-4747-ae5c-755e57d88fa4" providerId="ADAL" clId="{02EB884D-9E24-4EE4-8418-CAD8862A0BB8}" dt="2023-03-27T19:37:23.312" v="369" actId="1076"/>
          <ac:spMkLst>
            <pc:docMk/>
            <pc:sldMk cId="3286539734" sldId="268"/>
            <ac:spMk id="6" creationId="{C81D40D9-80F1-D766-4B65-3E170DF6AE5D}"/>
          </ac:spMkLst>
        </pc:spChg>
        <pc:spChg chg="add mod">
          <ac:chgData name="Aldacher, Muhammad" userId="12bec936-7d77-4747-ae5c-755e57d88fa4" providerId="ADAL" clId="{02EB884D-9E24-4EE4-8418-CAD8862A0BB8}" dt="2023-03-27T19:37:35.596" v="376" actId="20577"/>
          <ac:spMkLst>
            <pc:docMk/>
            <pc:sldMk cId="3286539734" sldId="268"/>
            <ac:spMk id="7" creationId="{14F084BC-E0F0-3ED1-845E-024F86518FE7}"/>
          </ac:spMkLst>
        </pc:spChg>
        <pc:picChg chg="add">
          <ac:chgData name="Aldacher, Muhammad" userId="12bec936-7d77-4747-ae5c-755e57d88fa4" providerId="ADAL" clId="{02EB884D-9E24-4EE4-8418-CAD8862A0BB8}" dt="2023-03-27T19:36:19.734" v="309" actId="22"/>
          <ac:picMkLst>
            <pc:docMk/>
            <pc:sldMk cId="3286539734" sldId="268"/>
            <ac:picMk id="5" creationId="{D5EA9BBE-4B49-920F-26D9-A203100A5C20}"/>
          </ac:picMkLst>
        </pc:picChg>
      </pc:sldChg>
      <pc:sldChg chg="addSp delSp modSp add mod">
        <pc:chgData name="Aldacher, Muhammad" userId="12bec936-7d77-4747-ae5c-755e57d88fa4" providerId="ADAL" clId="{02EB884D-9E24-4EE4-8418-CAD8862A0BB8}" dt="2023-03-27T19:45:47.422" v="486" actId="14100"/>
        <pc:sldMkLst>
          <pc:docMk/>
          <pc:sldMk cId="1972064898" sldId="269"/>
        </pc:sldMkLst>
        <pc:spChg chg="add mod">
          <ac:chgData name="Aldacher, Muhammad" userId="12bec936-7d77-4747-ae5c-755e57d88fa4" providerId="ADAL" clId="{02EB884D-9E24-4EE4-8418-CAD8862A0BB8}" dt="2023-03-27T19:39:57.126" v="411" actId="13926"/>
          <ac:spMkLst>
            <pc:docMk/>
            <pc:sldMk cId="1972064898" sldId="269"/>
            <ac:spMk id="12" creationId="{923F1C02-513F-B586-DCD2-6A5B0C516FBD}"/>
          </ac:spMkLst>
        </pc:spChg>
        <pc:spChg chg="add mod">
          <ac:chgData name="Aldacher, Muhammad" userId="12bec936-7d77-4747-ae5c-755e57d88fa4" providerId="ADAL" clId="{02EB884D-9E24-4EE4-8418-CAD8862A0BB8}" dt="2023-03-27T19:45:47.422" v="486" actId="14100"/>
          <ac:spMkLst>
            <pc:docMk/>
            <pc:sldMk cId="1972064898" sldId="269"/>
            <ac:spMk id="15" creationId="{90FC1459-7432-8D71-CDB0-B2C53965B02B}"/>
          </ac:spMkLst>
        </pc:spChg>
        <pc:picChg chg="add del">
          <ac:chgData name="Aldacher, Muhammad" userId="12bec936-7d77-4747-ae5c-755e57d88fa4" providerId="ADAL" clId="{02EB884D-9E24-4EE4-8418-CAD8862A0BB8}" dt="2023-03-27T19:38:41.614" v="378" actId="478"/>
          <ac:picMkLst>
            <pc:docMk/>
            <pc:sldMk cId="1972064898" sldId="269"/>
            <ac:picMk id="5" creationId="{F94E8F89-3196-4862-7329-1B627D14179A}"/>
          </ac:picMkLst>
        </pc:picChg>
        <pc:picChg chg="add del">
          <ac:chgData name="Aldacher, Muhammad" userId="12bec936-7d77-4747-ae5c-755e57d88fa4" providerId="ADAL" clId="{02EB884D-9E24-4EE4-8418-CAD8862A0BB8}" dt="2023-03-27T19:38:55.635" v="380" actId="478"/>
          <ac:picMkLst>
            <pc:docMk/>
            <pc:sldMk cId="1972064898" sldId="269"/>
            <ac:picMk id="7" creationId="{99EC5F56-42F9-8631-6933-D6A59FB355FA}"/>
          </ac:picMkLst>
        </pc:picChg>
        <pc:picChg chg="add">
          <ac:chgData name="Aldacher, Muhammad" userId="12bec936-7d77-4747-ae5c-755e57d88fa4" providerId="ADAL" clId="{02EB884D-9E24-4EE4-8418-CAD8862A0BB8}" dt="2023-03-27T19:38:57.099" v="381" actId="22"/>
          <ac:picMkLst>
            <pc:docMk/>
            <pc:sldMk cId="1972064898" sldId="269"/>
            <ac:picMk id="9" creationId="{8B573613-7905-F274-96F7-B1EE5C1E285A}"/>
          </ac:picMkLst>
        </pc:picChg>
        <pc:cxnChg chg="add mod">
          <ac:chgData name="Aldacher, Muhammad" userId="12bec936-7d77-4747-ae5c-755e57d88fa4" providerId="ADAL" clId="{02EB884D-9E24-4EE4-8418-CAD8862A0BB8}" dt="2023-03-27T19:40:04.840" v="412" actId="208"/>
          <ac:cxnSpMkLst>
            <pc:docMk/>
            <pc:sldMk cId="1972064898" sldId="269"/>
            <ac:cxnSpMk id="11" creationId="{90A9DD42-A418-CAE0-17E0-4B2C85A2033C}"/>
          </ac:cxnSpMkLst>
        </pc:cxnChg>
        <pc:cxnChg chg="add mod">
          <ac:chgData name="Aldacher, Muhammad" userId="12bec936-7d77-4747-ae5c-755e57d88fa4" providerId="ADAL" clId="{02EB884D-9E24-4EE4-8418-CAD8862A0BB8}" dt="2023-03-27T19:45:47.422" v="486" actId="14100"/>
          <ac:cxnSpMkLst>
            <pc:docMk/>
            <pc:sldMk cId="1972064898" sldId="269"/>
            <ac:cxnSpMk id="14" creationId="{3774C8EC-5415-EDF8-0B6E-7DB4A3AE984E}"/>
          </ac:cxnSpMkLst>
        </pc:cxnChg>
      </pc:sldChg>
      <pc:sldChg chg="addSp modSp add mod">
        <pc:chgData name="Aldacher, Muhammad" userId="12bec936-7d77-4747-ae5c-755e57d88fa4" providerId="ADAL" clId="{02EB884D-9E24-4EE4-8418-CAD8862A0BB8}" dt="2023-03-27T19:49:20.440" v="500" actId="14100"/>
        <pc:sldMkLst>
          <pc:docMk/>
          <pc:sldMk cId="125459481" sldId="270"/>
        </pc:sldMkLst>
        <pc:spChg chg="add mod">
          <ac:chgData name="Aldacher, Muhammad" userId="12bec936-7d77-4747-ae5c-755e57d88fa4" providerId="ADAL" clId="{02EB884D-9E24-4EE4-8418-CAD8862A0BB8}" dt="2023-03-27T19:46:26.128" v="489" actId="207"/>
          <ac:spMkLst>
            <pc:docMk/>
            <pc:sldMk cId="125459481" sldId="270"/>
            <ac:spMk id="6" creationId="{FD9A31B2-0992-E379-9EA6-8972D8FAD5BC}"/>
          </ac:spMkLst>
        </pc:spChg>
        <pc:spChg chg="add mod">
          <ac:chgData name="Aldacher, Muhammad" userId="12bec936-7d77-4747-ae5c-755e57d88fa4" providerId="ADAL" clId="{02EB884D-9E24-4EE4-8418-CAD8862A0BB8}" dt="2023-03-27T19:46:33.433" v="491" actId="1076"/>
          <ac:spMkLst>
            <pc:docMk/>
            <pc:sldMk cId="125459481" sldId="270"/>
            <ac:spMk id="7" creationId="{FF104F57-B4BE-9DF7-E646-9F530AD787B2}"/>
          </ac:spMkLst>
        </pc:spChg>
        <pc:spChg chg="add mod">
          <ac:chgData name="Aldacher, Muhammad" userId="12bec936-7d77-4747-ae5c-755e57d88fa4" providerId="ADAL" clId="{02EB884D-9E24-4EE4-8418-CAD8862A0BB8}" dt="2023-03-27T19:49:20.440" v="500" actId="14100"/>
          <ac:spMkLst>
            <pc:docMk/>
            <pc:sldMk cId="125459481" sldId="270"/>
            <ac:spMk id="8" creationId="{8DBE5199-CA20-C40F-EDCB-1470A4E06698}"/>
          </ac:spMkLst>
        </pc:spChg>
        <pc:spChg chg="add mod">
          <ac:chgData name="Aldacher, Muhammad" userId="12bec936-7d77-4747-ae5c-755e57d88fa4" providerId="ADAL" clId="{02EB884D-9E24-4EE4-8418-CAD8862A0BB8}" dt="2023-03-27T19:49:14.039" v="499" actId="14100"/>
          <ac:spMkLst>
            <pc:docMk/>
            <pc:sldMk cId="125459481" sldId="270"/>
            <ac:spMk id="9" creationId="{E050DB8D-5FB1-5040-B7F7-1A4087DC1D92}"/>
          </ac:spMkLst>
        </pc:spChg>
        <pc:picChg chg="add">
          <ac:chgData name="Aldacher, Muhammad" userId="12bec936-7d77-4747-ae5c-755e57d88fa4" providerId="ADAL" clId="{02EB884D-9E24-4EE4-8418-CAD8862A0BB8}" dt="2023-03-27T19:44:48.621" v="415" actId="22"/>
          <ac:picMkLst>
            <pc:docMk/>
            <pc:sldMk cId="125459481" sldId="270"/>
            <ac:picMk id="5" creationId="{12836A3C-ACCA-2AFC-2516-9412A4ED0138}"/>
          </ac:picMkLst>
        </pc:picChg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792933517" sldId="271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726990312" sldId="272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870784485" sldId="273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477992897" sldId="274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648852387" sldId="275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58497445" sldId="276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582877277" sldId="277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226692215" sldId="278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3538049691" sldId="279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3149196656" sldId="280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374709011" sldId="281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3582514964" sldId="282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32070983" sldId="283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985278031" sldId="284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901268619" sldId="285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356118211" sldId="286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3049357687" sldId="287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765713723" sldId="288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641219660" sldId="289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430456198" sldId="290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021437971" sldId="291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905763618" sldId="292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228903600" sldId="293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4144648955" sldId="294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899323484" sldId="295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3717583782" sldId="296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265369805" sldId="297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4006046825" sldId="298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222592652" sldId="299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892286730" sldId="300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831726994" sldId="301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755724003" sldId="302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050891857" sldId="303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472956534" sldId="304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714135667" sldId="305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807534983" sldId="306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934505490" sldId="307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906575574" sldId="308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016813283" sldId="309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3196461931" sldId="310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56056676" sldId="311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010125911" sldId="312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265884236" sldId="313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700180600" sldId="314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4260654576" sldId="315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517926157" sldId="316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371303584" sldId="317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317785882" sldId="318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778405213" sldId="319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41516600" sldId="320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1139509369" sldId="321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4155195448" sldId="322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766934006" sldId="323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4165109090" sldId="324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289589836" sldId="325"/>
        </pc:sldMkLst>
      </pc:sldChg>
      <pc:sldChg chg="add del">
        <pc:chgData name="Aldacher, Muhammad" userId="12bec936-7d77-4747-ae5c-755e57d88fa4" providerId="ADAL" clId="{02EB884D-9E24-4EE4-8418-CAD8862A0BB8}" dt="2023-03-27T19:49:33.522" v="501" actId="47"/>
        <pc:sldMkLst>
          <pc:docMk/>
          <pc:sldMk cId="2724528885" sldId="32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B012-C599-C287-D794-536D668FD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078B55-D3C5-CA6E-17C1-4CA0BA8071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3AE00-FDC0-8229-D5E8-D07A32D6B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5A365-05A8-9765-3203-24DFBBFE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8B7EB-DF61-E57C-CC11-FB5F08EA5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51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AB337-312E-8BE4-801B-21F00B5DB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192D26-1CA0-CB35-63F2-E19A3D113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A2A7F-ADA3-E327-C315-779790BB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9E605F-7454-8B81-2E52-EFC93E7D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1F257-8ABD-2A3F-211B-9451719D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000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E64D4E-0994-8928-2B79-3F83153187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A7C80-34B4-B0FF-0B5E-D31274605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4028C-6DBE-86E0-3C30-6B8500F58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669A9-4DC7-A7F0-2470-8D1C75B67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500B2-9503-B294-E478-1344714E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7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DFF44-4308-76DE-04A3-1EB706E63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40DE0-5758-A904-D4FB-E0F9BE6B1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6AAB4-CB3F-62A4-1A5A-24DA3F22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EED49A-4BC2-4951-B82F-FD73B0E31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D40B1-097B-FD0C-CB6D-002F11E51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7434E-CC3F-D24D-883C-4319547F6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A955D-E788-DBD4-E64A-B7D86308C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90CE7-46BA-2688-F95F-79BDAF67F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B568A-F007-7A43-0FAB-F59B792C8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910AF-77AE-CD7D-043F-9DFA90F0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6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985B-AB29-D02D-8BA4-645200CC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035D1-1BF6-EA61-E989-BCD8A9215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CCC6B-86CF-C081-CCFC-2A97EB5A19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2F12A-E373-3D09-2DA2-84F159352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B06A7-D78A-525F-5DB9-7A0FA4E90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E254A8-A3CF-D935-4B7C-2CD96C85B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83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44A1-F1F7-3992-AB6A-D22CB5D3E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4761D-3A22-A493-64E8-ECCCD643C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87464-3655-0D71-0FAE-E76BF5809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8F2CF9-2722-AEBD-2036-390744BEB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0FDE96-F253-F114-1BD6-8B4F731728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64DFA-E809-CA6A-7A0C-87D20B849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EEEDB0-81CF-079E-7DD4-872CE7BD7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3BC45-6FF9-D76E-36D5-14BBB18AF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5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49732-628C-153A-9DF3-6E367B4CA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426492-4796-B50C-88A1-25BC9E0DD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085CA2-1892-6D9E-EF94-E7DFAEC3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D54CE6-8121-E086-383F-C585A8B86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90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11C8D-083C-17BE-9C09-B6129677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5835A6-C56C-7182-3477-8D18F6A7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03A11-E9B9-05E2-3826-07CDE8B7D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8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14A22-C0E6-7720-2693-662F5792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2B508-E385-C2FD-8B90-5E9607D55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5A3C1-64B7-9A12-89C0-CF357D3A44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3B385-E3CE-C38D-1B05-7D8BB3E75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96AC3-50E7-EB35-9EB9-7F829F47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B893D4-C06B-A7A4-B3CB-1A9EF0C3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4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DA5A2-974C-B472-FA52-7DF2A85C2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FFE958-1594-0CB0-7A87-EE5E67981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D468E-30AB-6AA7-D4BA-3E8FE4816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46797-33E2-12F9-67D0-CF9639E6E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C8501-5903-C8EC-7231-FE51C3D1E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17B62-78AF-FA10-5D1B-D61727B4C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30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083C27-EAED-0043-7D4C-530B582A9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93919-6F5B-1957-51F4-8331915ED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51AA3F-46BC-8A6C-FE60-580EE7068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93A86-132D-45BB-9605-D14993EAE57E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0C196-D26B-FF2E-E1EF-11B1FE154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5399C-0B31-EE2A-9704-EC46F5B1C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5AC52-073F-4C8B-82DA-363ECCEF6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2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C82C6-E80B-FAF9-A1AB-E5F1F0CEA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E04A9-B308-AE97-87DE-AE47D538A1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49767-DE98-8CC5-60DB-A6168BE8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97FA599-0126-3589-7A7F-B88AA9E47A9E}"/>
              </a:ext>
            </a:extLst>
          </p:cNvPr>
          <p:cNvSpPr txBox="1"/>
          <p:nvPr/>
        </p:nvSpPr>
        <p:spPr>
          <a:xfrm>
            <a:off x="1523999" y="5193050"/>
            <a:ext cx="9143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highlight>
                  <a:srgbClr val="FFFF00"/>
                </a:highlight>
              </a:rPr>
              <a:t>https://www.youtube.com/watch?v=SqqmuJRSM4Q&amp;list=PLUJOuapA83-QlWbnMJvoyQucGaBlpBF0F&amp;index=28</a:t>
            </a:r>
          </a:p>
        </p:txBody>
      </p:sp>
    </p:spTree>
    <p:extLst>
      <p:ext uri="{BB962C8B-B14F-4D97-AF65-F5344CB8AC3E}">
        <p14:creationId xmlns:p14="http://schemas.microsoft.com/office/powerpoint/2010/main" val="2279076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9827-66B7-A467-DE0D-0648193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3443-A922-CE95-4429-9F9D2FD4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8342E-9F8D-D166-8CD7-64DADC88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65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9827-66B7-A467-DE0D-0648193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3443-A922-CE95-4429-9F9D2FD4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F0B7B-8225-F513-E5D3-472AE33CD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BD8AA7-60C3-58C8-85D3-B713E73768EF}"/>
                  </a:ext>
                </a:extLst>
              </p:cNvPr>
              <p:cNvSpPr txBox="1"/>
              <p:nvPr/>
            </p:nvSpPr>
            <p:spPr>
              <a:xfrm>
                <a:off x="5327374" y="1636996"/>
                <a:ext cx="628634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⍵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𝒑𝒂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BD8AA7-60C3-58C8-85D3-B713E737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374" y="1636996"/>
                <a:ext cx="628634" cy="39421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50FBA-A09A-5488-747D-CE55EC5BAB64}"/>
                  </a:ext>
                </a:extLst>
              </p:cNvPr>
              <p:cNvSpPr txBox="1"/>
              <p:nvPr/>
            </p:nvSpPr>
            <p:spPr>
              <a:xfrm>
                <a:off x="7497418" y="2713735"/>
                <a:ext cx="619016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⍵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𝒑𝑳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50FBA-A09A-5488-747D-CE55EC5BA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418" y="2713735"/>
                <a:ext cx="619016" cy="394210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829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9827-66B7-A467-DE0D-0648193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3443-A922-CE95-4429-9F9D2FD4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74ADD3-4A03-3BAE-854C-37EC0D4C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F65CF9-00CD-8E47-10CA-B71A01199006}"/>
              </a:ext>
            </a:extLst>
          </p:cNvPr>
          <p:cNvSpPr/>
          <p:nvPr/>
        </p:nvSpPr>
        <p:spPr>
          <a:xfrm>
            <a:off x="2375452" y="3240157"/>
            <a:ext cx="983974" cy="1023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071B7-4475-6CF5-A568-6667CE3CE6B1}"/>
              </a:ext>
            </a:extLst>
          </p:cNvPr>
          <p:cNvSpPr txBox="1"/>
          <p:nvPr/>
        </p:nvSpPr>
        <p:spPr>
          <a:xfrm>
            <a:off x="566530" y="3240156"/>
            <a:ext cx="1808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Break Loop </a:t>
            </a:r>
            <a:b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</a:b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+ Add test voltage supply</a:t>
            </a:r>
          </a:p>
        </p:txBody>
      </p:sp>
    </p:spTree>
    <p:extLst>
      <p:ext uri="{BB962C8B-B14F-4D97-AF65-F5344CB8AC3E}">
        <p14:creationId xmlns:p14="http://schemas.microsoft.com/office/powerpoint/2010/main" val="1269364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9827-66B7-A467-DE0D-0648193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3443-A922-CE95-4429-9F9D2FD4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A9BBE-4B49-920F-26D9-A203100A5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1D40D9-80F1-D766-4B65-3E170DF6AE5D}"/>
              </a:ext>
            </a:extLst>
          </p:cNvPr>
          <p:cNvSpPr/>
          <p:nvPr/>
        </p:nvSpPr>
        <p:spPr>
          <a:xfrm>
            <a:off x="9173817" y="1824981"/>
            <a:ext cx="983974" cy="1023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F084BC-E0F0-3ED1-845E-024F86518FE7}"/>
              </a:ext>
            </a:extLst>
          </p:cNvPr>
          <p:cNvSpPr txBox="1"/>
          <p:nvPr/>
        </p:nvSpPr>
        <p:spPr>
          <a:xfrm>
            <a:off x="10270434" y="1806494"/>
            <a:ext cx="1808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Add voltage supply</a:t>
            </a:r>
          </a:p>
        </p:txBody>
      </p:sp>
    </p:spTree>
    <p:extLst>
      <p:ext uri="{BB962C8B-B14F-4D97-AF65-F5344CB8AC3E}">
        <p14:creationId xmlns:p14="http://schemas.microsoft.com/office/powerpoint/2010/main" val="3286539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9827-66B7-A467-DE0D-0648193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3443-A922-CE95-4429-9F9D2FD4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573613-7905-F274-96F7-B1EE5C1E2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A9DD42-A418-CAE0-17E0-4B2C85A2033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9511748" y="5327374"/>
            <a:ext cx="1151476" cy="13850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23F1C02-513F-B586-DCD2-6A5B0C516FBD}"/>
              </a:ext>
            </a:extLst>
          </p:cNvPr>
          <p:cNvSpPr txBox="1"/>
          <p:nvPr/>
        </p:nvSpPr>
        <p:spPr>
          <a:xfrm>
            <a:off x="10663224" y="5327374"/>
            <a:ext cx="1472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This gives gain (BAD)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74C8EC-5415-EDF8-0B6E-7DB4A3AE984E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9511748" y="5712087"/>
            <a:ext cx="576469" cy="3231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FC1459-7432-8D71-CDB0-B2C53965B02B}"/>
              </a:ext>
            </a:extLst>
          </p:cNvPr>
          <p:cNvSpPr txBox="1"/>
          <p:nvPr/>
        </p:nvSpPr>
        <p:spPr>
          <a:xfrm>
            <a:off x="10088217" y="5712087"/>
            <a:ext cx="1928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We rely on L(s) to reduce the gain from input supply to </a:t>
            </a:r>
            <a:r>
              <a:rPr lang="en-US" sz="1200" dirty="0" err="1">
                <a:solidFill>
                  <a:srgbClr val="FF0000"/>
                </a:solidFill>
                <a:highlight>
                  <a:srgbClr val="FFFF00"/>
                </a:highlight>
              </a:rPr>
              <a:t>vreg</a:t>
            </a:r>
            <a:endParaRPr lang="en-US" sz="1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72064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9827-66B7-A467-DE0D-0648193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3443-A922-CE95-4429-9F9D2FD4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836A3C-ACCA-2AFC-2516-9412A4ED0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9A31B2-0992-E379-9EA6-8972D8FAD5BC}"/>
              </a:ext>
            </a:extLst>
          </p:cNvPr>
          <p:cNvSpPr/>
          <p:nvPr/>
        </p:nvSpPr>
        <p:spPr>
          <a:xfrm>
            <a:off x="2097157" y="3101009"/>
            <a:ext cx="3856382" cy="356814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104F57-B4BE-9DF7-E646-9F530AD787B2}"/>
              </a:ext>
            </a:extLst>
          </p:cNvPr>
          <p:cNvSpPr/>
          <p:nvPr/>
        </p:nvSpPr>
        <p:spPr>
          <a:xfrm>
            <a:off x="5988327" y="3101009"/>
            <a:ext cx="3856382" cy="356814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BE5199-CA20-C40F-EDCB-1470A4E06698}"/>
              </a:ext>
            </a:extLst>
          </p:cNvPr>
          <p:cNvSpPr/>
          <p:nvPr/>
        </p:nvSpPr>
        <p:spPr>
          <a:xfrm>
            <a:off x="3367711" y="3626488"/>
            <a:ext cx="1263924" cy="2000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50DB8D-5FB1-5040-B7F7-1A4087DC1D92}"/>
              </a:ext>
            </a:extLst>
          </p:cNvPr>
          <p:cNvSpPr/>
          <p:nvPr/>
        </p:nvSpPr>
        <p:spPr>
          <a:xfrm>
            <a:off x="7018685" y="3626488"/>
            <a:ext cx="1263924" cy="20007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59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55E1-2C9E-FF5D-59DF-AFEB51D5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CF726-0CE5-80C5-A3BC-83240CBE7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1483C8-B9D1-0CD0-5546-756B30604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7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A057-6933-33E0-EB56-C467DD8D6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660D9-EEB0-05FF-6C93-FD00E1BD3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501EE-C163-231F-A1A6-0DEEA628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9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8C52D-5494-9D32-6AC9-5FD618F1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0E632-6789-BB41-7B89-D1190F8E0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DD417E-E388-83C6-5A5A-5E69C1D2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7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9827-66B7-A467-DE0D-0648193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3443-A922-CE95-4429-9F9D2FD4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161C98-2833-A883-F2B2-30FA12A20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9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9827-66B7-A467-DE0D-0648193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3443-A922-CE95-4429-9F9D2FD4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9EC793-FA06-DB7F-E6A4-B78EC90EA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116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9827-66B7-A467-DE0D-0648193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3443-A922-CE95-4429-9F9D2FD4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9C7FC-4CC5-0F0F-7791-2E8D46A6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F5550E-5C21-9A3B-ADCD-FB5915EA0721}"/>
              </a:ext>
            </a:extLst>
          </p:cNvPr>
          <p:cNvSpPr txBox="1"/>
          <p:nvPr/>
        </p:nvSpPr>
        <p:spPr>
          <a:xfrm>
            <a:off x="10704443" y="3428999"/>
            <a:ext cx="14113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CL may be desired to be large to supply the spike currents (</a:t>
            </a:r>
            <a:r>
              <a:rPr lang="en-US" sz="1200" dirty="0" err="1">
                <a:solidFill>
                  <a:srgbClr val="FF0000"/>
                </a:solidFill>
              </a:rPr>
              <a:t>decap</a:t>
            </a:r>
            <a:r>
              <a:rPr lang="en-US" sz="1200" dirty="0">
                <a:solidFill>
                  <a:srgbClr val="FF0000"/>
                </a:solidFill>
              </a:rPr>
              <a:t>).</a:t>
            </a:r>
          </a:p>
          <a:p>
            <a:endParaRPr lang="en-US" sz="1200" dirty="0">
              <a:solidFill>
                <a:srgbClr val="FF0000"/>
              </a:solidFill>
            </a:endParaRPr>
          </a:p>
          <a:p>
            <a:r>
              <a:rPr lang="en-US" sz="1200" dirty="0">
                <a:solidFill>
                  <a:srgbClr val="FF0000"/>
                </a:solidFill>
              </a:rPr>
              <a:t>This would make the output the dominant pole.</a:t>
            </a:r>
          </a:p>
        </p:txBody>
      </p:sp>
    </p:spTree>
    <p:extLst>
      <p:ext uri="{BB962C8B-B14F-4D97-AF65-F5344CB8AC3E}">
        <p14:creationId xmlns:p14="http://schemas.microsoft.com/office/powerpoint/2010/main" val="2366476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9827-66B7-A467-DE0D-0648193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3443-A922-CE95-4429-9F9D2FD4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837DA-8FC4-9F85-5177-4ED335097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4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29827-66B7-A467-DE0D-0648193C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FC3443-A922-CE95-4429-9F9D2FD4F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72650E-730D-E07C-41BB-8C2192E0D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82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46c98d88-e344-4ed4-8496-4ed7712e255d}" enabled="0" method="" siteId="{46c98d88-e344-4ed4-8496-4ed7712e25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80</Words>
  <Application>Microsoft Office PowerPoint</Application>
  <PresentationFormat>Widescreen</PresentationFormat>
  <Paragraphs>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Aldacher, Muhammad</dc:creator>
  <cp:lastModifiedBy>Aldacher, Muhammad</cp:lastModifiedBy>
  <cp:revision>1</cp:revision>
  <dcterms:created xsi:type="dcterms:W3CDTF">2023-03-27T18:57:29Z</dcterms:created>
  <dcterms:modified xsi:type="dcterms:W3CDTF">2023-03-27T19:49:42Z</dcterms:modified>
</cp:coreProperties>
</file>